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sto titolo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Testo titolo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Giovanni Mela"/>
          <p:cNvSpPr txBox="1"/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–Giovanni Mela</a:t>
            </a:r>
          </a:p>
        </p:txBody>
      </p:sp>
      <p:sp>
        <p:nvSpPr>
          <p:cNvPr id="94" name="“Inserisci qui una citazione”."/>
          <p:cNvSpPr txBox="1"/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“Inserisci qui una citazione”. </a:t>
            </a:r>
          </a:p>
        </p:txBody>
      </p:sp>
      <p:sp>
        <p:nvSpPr>
          <p:cNvPr id="9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magine"/>
          <p:cNvSpPr/>
          <p:nvPr>
            <p:ph type="pic" idx="13"/>
          </p:nvPr>
        </p:nvSpPr>
        <p:spPr>
          <a:xfrm>
            <a:off x="0" y="0"/>
            <a:ext cx="24384000" cy="162644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/>
          <p:nvPr>
            <p:ph type="pic" idx="13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sto titolo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Testo titolo</a:t>
            </a:r>
          </a:p>
        </p:txBody>
      </p:sp>
      <p:sp>
        <p:nvSpPr>
          <p:cNvPr id="22" name="Corpo livello uno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sto titolo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Testo titolo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/>
          <p:nvPr>
            <p:ph type="pic" idx="13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sto titolo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Testo titolo</a:t>
            </a:r>
          </a:p>
        </p:txBody>
      </p:sp>
      <p:sp>
        <p:nvSpPr>
          <p:cNvPr id="40" name="Corpo livello uno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sto tito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Testo titolo</a:t>
            </a:r>
          </a:p>
        </p:txBody>
      </p:sp>
      <p:sp>
        <p:nvSpPr>
          <p:cNvPr id="49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sto tito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Testo titolo</a:t>
            </a:r>
          </a:p>
        </p:txBody>
      </p:sp>
      <p:sp>
        <p:nvSpPr>
          <p:cNvPr id="57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magine"/>
          <p:cNvSpPr/>
          <p:nvPr>
            <p:ph type="pic" sz="half" idx="13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sto tito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Testo titolo</a:t>
            </a:r>
          </a:p>
        </p:txBody>
      </p:sp>
      <p:sp>
        <p:nvSpPr>
          <p:cNvPr id="67" name="Corpo livello uno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rpo livello uno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magine"/>
          <p:cNvSpPr/>
          <p:nvPr>
            <p:ph type="pic" sz="quarter" idx="13"/>
          </p:nvPr>
        </p:nvSpPr>
        <p:spPr>
          <a:xfrm>
            <a:off x="15681340" y="7035800"/>
            <a:ext cx="8396678" cy="5600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magine"/>
          <p:cNvSpPr/>
          <p:nvPr>
            <p:ph type="pic" sz="quarter" idx="14"/>
          </p:nvPr>
        </p:nvSpPr>
        <p:spPr>
          <a:xfrm>
            <a:off x="15290800" y="1130300"/>
            <a:ext cx="8331200" cy="5554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magine"/>
          <p:cNvSpPr/>
          <p:nvPr>
            <p:ph type="pic" idx="15"/>
          </p:nvPr>
        </p:nvSpPr>
        <p:spPr>
          <a:xfrm>
            <a:off x="-3048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sto titolo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Testo titolo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Название предприятия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Название предприятия </a:t>
            </a:r>
          </a:p>
        </p:txBody>
      </p:sp>
      <p:sp>
        <p:nvSpPr>
          <p:cNvPr id="120" name="Логотип + красивая картинка…"/>
          <p:cNvSpPr txBox="1"/>
          <p:nvPr>
            <p:ph type="subTitle" sz="half" idx="1"/>
          </p:nvPr>
        </p:nvSpPr>
        <p:spPr>
          <a:xfrm>
            <a:off x="1778000" y="7073900"/>
            <a:ext cx="20828000" cy="3764643"/>
          </a:xfrm>
          <a:prstGeom prst="rect">
            <a:avLst/>
          </a:prstGeom>
        </p:spPr>
        <p:txBody>
          <a:bodyPr/>
          <a:lstStyle/>
          <a:p>
            <a:pPr>
              <a:defRPr sz="6000"/>
            </a:pPr>
            <a:r>
              <a:t>Логотип + красивая картинка </a:t>
            </a:r>
          </a:p>
          <a:p>
            <a:pPr>
              <a:defRPr sz="6000"/>
            </a:pPr>
          </a:p>
          <a:p>
            <a:pPr>
              <a:defRPr sz="6000"/>
            </a:pPr>
          </a:p>
          <a:p>
            <a:pPr>
              <a:defRPr sz="6000"/>
            </a:pPr>
            <a:r>
              <a:t>Corporate profile 2020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hank You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Thank You </a:t>
            </a:r>
          </a:p>
          <a:p>
            <a:pPr/>
            <a:r>
              <a:rPr sz="6000"/>
              <a:t>Логотип, адрес, общий емайл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Данные о компании:…"/>
          <p:cNvSpPr txBox="1"/>
          <p:nvPr>
            <p:ph type="title"/>
          </p:nvPr>
        </p:nvSpPr>
        <p:spPr>
          <a:xfrm>
            <a:off x="2048452" y="1126198"/>
            <a:ext cx="20828001" cy="8623853"/>
          </a:xfrm>
          <a:prstGeom prst="rect">
            <a:avLst/>
          </a:prstGeom>
        </p:spPr>
        <p:txBody>
          <a:bodyPr/>
          <a:lstStyle/>
          <a:p>
            <a:pPr/>
            <a:r>
              <a:t>Данные о компании: </a:t>
            </a:r>
          </a:p>
          <a:p>
            <a:pPr/>
            <a:r>
              <a:rPr i="1" sz="9000">
                <a:latin typeface="Helvetica Neue"/>
                <a:ea typeface="Helvetica Neue"/>
                <a:cs typeface="Helvetica Neue"/>
                <a:sym typeface="Helvetica Neue"/>
              </a:rPr>
              <a:t>Who we are</a:t>
            </a:r>
            <a:r>
              <a:t> </a:t>
            </a:r>
          </a:p>
          <a:p>
            <a:pPr marL="832411" indent="-692711" algn="l" defTabSz="457200">
              <a:buClr>
                <a:srgbClr val="333333"/>
              </a:buClr>
              <a:buSzPct val="125000"/>
              <a:buFont typeface="Helvetica"/>
              <a:defRPr sz="32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Год основания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Краткое описание областей, в которых компания осуществляет свою деятельность.</a:t>
            </a:r>
            <a:endParaRPr b="1"/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Количество сотрудников Human Resources </a:t>
            </a:r>
            <a:endParaRPr b="1"/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Оборот годовой TURNOVER (обязательная инфа для ЕС)</a:t>
            </a:r>
            <a:endParaRPr b="1"/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ВОЗМОЖНО: Хронологическая история предприятия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Данные о продукции:…"/>
          <p:cNvSpPr txBox="1"/>
          <p:nvPr>
            <p:ph type="title"/>
          </p:nvPr>
        </p:nvSpPr>
        <p:spPr>
          <a:xfrm>
            <a:off x="2048452" y="1126198"/>
            <a:ext cx="20828001" cy="8623853"/>
          </a:xfrm>
          <a:prstGeom prst="rect">
            <a:avLst/>
          </a:prstGeom>
        </p:spPr>
        <p:txBody>
          <a:bodyPr/>
          <a:lstStyle/>
          <a:p>
            <a:pPr/>
            <a:r>
              <a:t>Данные о продукции: </a:t>
            </a:r>
          </a:p>
          <a:p>
            <a:pPr marL="832411" indent="-692711" algn="l" defTabSz="457200">
              <a:buClr>
                <a:srgbClr val="333333"/>
              </a:buClr>
              <a:buSzPct val="125000"/>
              <a:buFont typeface="Helvetica"/>
              <a:defRPr sz="32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Если компания известна определенными продуктами, наиболее важные из них должны быть перечислены в профиле компании. Здесь следует смесь между подробным описанием и списком ключевых слов. В целом, эта область несколько более подробная, чем краткое описание.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Области применения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Области применения </a:t>
            </a:r>
          </a:p>
          <a:p>
            <a:pPr/>
            <a:r>
              <a:t>Key markets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Производство:…"/>
          <p:cNvSpPr txBox="1"/>
          <p:nvPr>
            <p:ph type="title"/>
          </p:nvPr>
        </p:nvSpPr>
        <p:spPr>
          <a:xfrm>
            <a:off x="2048452" y="1126198"/>
            <a:ext cx="20828001" cy="8623853"/>
          </a:xfrm>
          <a:prstGeom prst="rect">
            <a:avLst/>
          </a:prstGeom>
        </p:spPr>
        <p:txBody>
          <a:bodyPr/>
          <a:lstStyle/>
          <a:p>
            <a:pPr/>
            <a:r>
              <a:t>Производство: </a:t>
            </a:r>
          </a:p>
          <a:p>
            <a:pPr marL="832411" indent="-692711" algn="l" defTabSz="457200">
              <a:buClr>
                <a:srgbClr val="333333"/>
              </a:buClr>
              <a:buSzPct val="125000"/>
              <a:buFont typeface="Helvetica"/>
              <a:defRPr sz="32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Применяемые технологии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Оборудование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Проверка качества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Производственные мощности (ед/год или другие)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Инновационные разработки Research and Development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Другая информация про производство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Сертификация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Сертификация  </a:t>
            </a:r>
          </a:p>
          <a:p>
            <a:pPr/>
            <a:r>
              <a:rPr sz="6000"/>
              <a:t>Фото сертификатов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Присутствие в мире (экспорт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Присутствие в мире (экспорт)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er Care:…"/>
          <p:cNvSpPr txBox="1"/>
          <p:nvPr>
            <p:ph type="title"/>
          </p:nvPr>
        </p:nvSpPr>
        <p:spPr>
          <a:xfrm>
            <a:off x="2048452" y="1126198"/>
            <a:ext cx="20828001" cy="8623853"/>
          </a:xfrm>
          <a:prstGeom prst="rect">
            <a:avLst/>
          </a:prstGeom>
        </p:spPr>
        <p:txBody>
          <a:bodyPr/>
          <a:lstStyle/>
          <a:p>
            <a:pPr/>
            <a:r>
              <a:t>Customer Care: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Техническая поддержка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Гарантийная и постгарантийная поддержки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Поставка ЗИПа и комплектующих 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Quality and Environment (если есть обязательно указать)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Для производственных компаний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Контактные данные:…"/>
          <p:cNvSpPr txBox="1"/>
          <p:nvPr>
            <p:ph type="title"/>
          </p:nvPr>
        </p:nvSpPr>
        <p:spPr>
          <a:xfrm>
            <a:off x="2048452" y="1126198"/>
            <a:ext cx="20828001" cy="8623853"/>
          </a:xfrm>
          <a:prstGeom prst="rect">
            <a:avLst/>
          </a:prstGeom>
        </p:spPr>
        <p:txBody>
          <a:bodyPr/>
          <a:lstStyle/>
          <a:p>
            <a:pPr/>
            <a:r>
              <a:t>Контактные данные: </a:t>
            </a:r>
          </a:p>
          <a:p>
            <a:pPr marL="832411" indent="-692711" algn="l" defTabSz="457200">
              <a:buClr>
                <a:srgbClr val="333333"/>
              </a:buClr>
              <a:buSzPct val="125000"/>
              <a:buFont typeface="Helvetica"/>
              <a:defRPr sz="32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Руководство компании, ФИО, фото, регалии (общий емайл)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Данные контактного лица ВЭД ФИО можно с фото </a:t>
            </a: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222061" indent="-1082361" algn="l" defTabSz="457200">
              <a:buClr>
                <a:srgbClr val="333333"/>
              </a:buClr>
              <a:buSzPct val="125000"/>
              <a:buFont typeface="Helvetica"/>
              <a:defRPr sz="50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Данные технологов (при необходимости)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